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D11AD3-983F-4580-B37D-4FB34C53F889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E221FB-C8F3-46C7-833B-CDB78A771F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Классный час</a:t>
            </a:r>
            <a:br>
              <a:rPr lang="ru-RU" dirty="0" smtClean="0"/>
            </a:br>
            <a:r>
              <a:rPr lang="ru-RU" dirty="0" smtClean="0"/>
              <a:t>«Победа деда- моя победа»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84984"/>
            <a:ext cx="4716016" cy="325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07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77590"/>
            <a:ext cx="7056784" cy="52925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16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8049964" cy="3600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61185" cy="2160240"/>
          </a:xfrm>
        </p:spPr>
        <p:txBody>
          <a:bodyPr/>
          <a:lstStyle/>
          <a:p>
            <a:r>
              <a:rPr lang="ru-RU" sz="3200" b="1" dirty="0"/>
              <a:t>22 июня 1941 г. Германия и некоторые ее союзники  внезапно напали на СССР. Это было начало Великой Отечественной войны 1941-1945г.г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82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08278"/>
            <a:ext cx="7200800" cy="43039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61185" cy="1872208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9 </a:t>
            </a:r>
            <a:r>
              <a:rPr lang="ru-RU" sz="3600" b="1" dirty="0"/>
              <a:t>августа 1942 года – 12 февраля 1943 года – черные дни фашистской оккупации краевого центра Кубани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20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33193" cy="216024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Партизаны братья Евгений и Гений Игнатовы стали посмертно Героями Советского Союза. 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628324"/>
            <a:ext cx="2798670" cy="385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92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252432"/>
            <a:ext cx="6397694" cy="42729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61185" cy="2232248"/>
          </a:xfrm>
        </p:spPr>
        <p:txBody>
          <a:bodyPr/>
          <a:lstStyle/>
          <a:p>
            <a:r>
              <a:rPr lang="ru-RU" dirty="0"/>
              <a:t>12 февраля 1943 года Краснодар был освобожден.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64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0" y="2979482"/>
            <a:ext cx="3971916" cy="37618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dirty="0" smtClean="0"/>
              <a:t>Мы </a:t>
            </a:r>
            <a:r>
              <a:rPr lang="ru-RU" sz="2800" b="1" dirty="0"/>
              <a:t>лучших ребят схоронили, </a:t>
            </a:r>
            <a:br>
              <a:rPr lang="ru-RU" sz="2800" b="1" dirty="0"/>
            </a:br>
            <a:r>
              <a:rPr lang="ru-RU" sz="2800" b="1" dirty="0"/>
              <a:t>                   Присыпали теплой золой.</a:t>
            </a:r>
            <a:br>
              <a:rPr lang="ru-RU" sz="2800" b="1" dirty="0"/>
            </a:br>
            <a:r>
              <a:rPr lang="ru-RU" sz="2800" b="1" dirty="0"/>
              <a:t>                          Их косточки белые сгнили</a:t>
            </a:r>
            <a:br>
              <a:rPr lang="ru-RU" sz="2800" b="1" dirty="0"/>
            </a:br>
            <a:r>
              <a:rPr lang="ru-RU" sz="2800" b="1" dirty="0"/>
              <a:t>                          И стали Кубанской землей.</a:t>
            </a:r>
            <a:br>
              <a:rPr lang="ru-RU" sz="2800" b="1" dirty="0"/>
            </a:br>
            <a:r>
              <a:rPr lang="ru-RU" sz="2800" b="1" dirty="0"/>
              <a:t>                                       Пилотки на брови надвинув,</a:t>
            </a:r>
            <a:br>
              <a:rPr lang="ru-RU" sz="2800" b="1" dirty="0"/>
            </a:br>
            <a:r>
              <a:rPr lang="ru-RU" sz="2800" b="1" dirty="0"/>
              <a:t>                                       Они по дорожной пыли</a:t>
            </a:r>
            <a:br>
              <a:rPr lang="ru-RU" sz="2800" b="1" dirty="0"/>
            </a:br>
            <a:r>
              <a:rPr lang="ru-RU" sz="2800" b="1" dirty="0"/>
              <a:t>                                       Хотели дойти до Берлина,</a:t>
            </a:r>
            <a:br>
              <a:rPr lang="ru-RU" sz="2800" b="1" dirty="0"/>
            </a:br>
            <a:r>
              <a:rPr lang="ru-RU" sz="2800" b="1" dirty="0"/>
              <a:t>                                       Но лишь до Кубани дошли.</a:t>
            </a:r>
            <a:br>
              <a:rPr lang="ru-RU" sz="2800" b="1" dirty="0"/>
            </a:br>
            <a:r>
              <a:rPr lang="ru-RU" sz="2800" b="1" dirty="0"/>
              <a:t>                          И тут на крутых перевалах,</a:t>
            </a:r>
            <a:br>
              <a:rPr lang="ru-RU" sz="2800" b="1" dirty="0"/>
            </a:br>
            <a:r>
              <a:rPr lang="ru-RU" sz="2800" b="1" dirty="0"/>
              <a:t>                          Без музыки и без знамен</a:t>
            </a:r>
            <a:br>
              <a:rPr lang="ru-RU" sz="2800" b="1" dirty="0"/>
            </a:br>
            <a:r>
              <a:rPr lang="ru-RU" sz="2800" b="1" dirty="0"/>
              <a:t>                          На доты судьба их бросала</a:t>
            </a:r>
            <a:br>
              <a:rPr lang="ru-RU" sz="2800" b="1" dirty="0"/>
            </a:br>
            <a:r>
              <a:rPr lang="ru-RU" sz="2800" b="1" dirty="0"/>
              <a:t>                          Во имя грядущих времен.</a:t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95897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68960"/>
            <a:ext cx="6480720" cy="34134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684255" cy="180020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200" b="1" dirty="0" smtClean="0"/>
              <a:t>В </a:t>
            </a:r>
            <a:r>
              <a:rPr lang="ru-RU" sz="3200" b="1" dirty="0"/>
              <a:t>апреле 1943 года в кубанском небе сначала в районе Новороссийска, а затем в станицах Крымской, Киевской, Молдавской происходили самые большие воздушные сражения Великой Отечественной войны</a:t>
            </a:r>
            <a:r>
              <a:rPr lang="ru-RU" sz="32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5924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542714"/>
            <a:ext cx="3563888" cy="43152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277-ми </a:t>
            </a:r>
            <a:r>
              <a:rPr lang="ru-RU" sz="3600" b="1" dirty="0"/>
              <a:t>советским летчикам было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присвоено </a:t>
            </a:r>
            <a:r>
              <a:rPr lang="ru-RU" sz="3600" b="1" dirty="0"/>
              <a:t>звание Герой Советского Союза. Среди них </a:t>
            </a:r>
            <a:r>
              <a:rPr lang="ru-RU" sz="3600" b="1" dirty="0" err="1"/>
              <a:t>А.И.Покрышкин</a:t>
            </a:r>
            <a:r>
              <a:rPr lang="ru-RU" sz="3600" b="1" dirty="0"/>
              <a:t>, первым в стране ставший трижды Героем Советского Союза.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76213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73" y="2247900"/>
            <a:ext cx="603285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 октября 1943 года территория Кубани очищена от оккупантов.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118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104</TotalTime>
  <Words>43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Классный час «Победа деда- моя победа»</vt:lpstr>
      <vt:lpstr>22 июня 1941 г. Германия и некоторые ее союзники  внезапно напали на СССР. Это было начало Великой Отечественной войны 1941-1945г.г. </vt:lpstr>
      <vt:lpstr> 9 августа 1942 года – 12 февраля 1943 года – черные дни фашистской оккупации краевого центра Кубани. </vt:lpstr>
      <vt:lpstr> Партизаны братья Евгений и Гений Игнатовы стали посмертно Героями Советского Союза. </vt:lpstr>
      <vt:lpstr>12 февраля 1943 года Краснодар был освобожден.</vt:lpstr>
      <vt:lpstr>               Мы лучших ребят схоронили,                     Присыпали теплой золой.                           Их косточки белые сгнили                           И стали Кубанской землей.                                        Пилотки на брови надвинув,                                        Они по дорожной пыли                                        Хотели дойти до Берлина,                                        Но лишь до Кубани дошли.                           И тут на крутых перевалах,                           Без музыки и без знамен                           На доты судьба их бросала                           Во имя грядущих времен. </vt:lpstr>
      <vt:lpstr>  В апреле 1943 года в кубанском небе сначала в районе Новороссийска, а затем в станицах Крымской, Киевской, Молдавской происходили самые большие воздушные сражения Великой Отечественной войны.</vt:lpstr>
      <vt:lpstr> 277-ми советским летчикам было  присвоено звание Герой Советского Союза. Среди них А.И.Покрышкин, первым в стране ставший трижды Героем Советского Союза.</vt:lpstr>
      <vt:lpstr>9 октября 1943 года территория Кубани очищена от оккупантов.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«Победа деда- моя победа»</dc:title>
  <dc:creator>user</dc:creator>
  <cp:lastModifiedBy>user</cp:lastModifiedBy>
  <cp:revision>9</cp:revision>
  <dcterms:created xsi:type="dcterms:W3CDTF">2015-03-30T16:36:52Z</dcterms:created>
  <dcterms:modified xsi:type="dcterms:W3CDTF">2015-03-30T18:20:55Z</dcterms:modified>
</cp:coreProperties>
</file>